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5087600" cy="37719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Arial" charset="1" panose="020B0502020202020204"/>
      <p:regular r:id="rId11"/>
    </p:embeddedFont>
    <p:embeddedFont>
      <p:font typeface="Arial Bold" charset="1" panose="020B0802020202020204"/>
      <p:regular r:id="rId12"/>
    </p:embeddedFont>
    <p:embeddedFont>
      <p:font typeface="Arial Italics" charset="1" panose="020B0502020202090204"/>
      <p:regular r:id="rId13"/>
    </p:embeddedFont>
    <p:embeddedFont>
      <p:font typeface="Arial Bold Italics" charset="1" panose="020B080202020209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5087600" cy="3771900"/>
          </a:xfrm>
          <a:custGeom>
            <a:avLst/>
            <a:gdLst/>
            <a:ahLst/>
            <a:cxnLst/>
            <a:rect r="r" b="b" t="t" l="l"/>
            <a:pathLst>
              <a:path h="3771900" w="15087600">
                <a:moveTo>
                  <a:pt x="0" y="0"/>
                </a:moveTo>
                <a:lnTo>
                  <a:pt x="15087600" y="0"/>
                </a:lnTo>
                <a:lnTo>
                  <a:pt x="150876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9999" r="0" b="-9999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01837" y="-28575"/>
            <a:ext cx="6241963" cy="150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7"/>
              </a:lnSpc>
            </a:pPr>
          </a:p>
          <a:p>
            <a:pPr>
              <a:lnSpc>
                <a:spcPts val="1624"/>
              </a:lnSpc>
            </a:pPr>
            <a:r>
              <a:rPr lang="en-US" sz="1641">
                <a:solidFill>
                  <a:srgbClr val="000000"/>
                </a:solidFill>
                <a:latin typeface="League Spartan"/>
              </a:rPr>
              <a:t>Join us on May 14th, 2024 for</a:t>
            </a:r>
          </a:p>
          <a:p>
            <a:pPr>
              <a:lnSpc>
                <a:spcPts val="1924"/>
              </a:lnSpc>
            </a:pPr>
          </a:p>
          <a:p>
            <a:pPr>
              <a:lnSpc>
                <a:spcPts val="1924"/>
              </a:lnSpc>
            </a:pPr>
            <a:r>
              <a:rPr lang="en-US" sz="1944">
                <a:solidFill>
                  <a:srgbClr val="5F9F29"/>
                </a:solidFill>
                <a:latin typeface="League Spartan"/>
              </a:rPr>
              <a:t>Benchmark YYC and EV Charging Pilot Program</a:t>
            </a:r>
          </a:p>
          <a:p>
            <a:pPr>
              <a:lnSpc>
                <a:spcPts val="2297"/>
              </a:lnSpc>
            </a:pPr>
          </a:p>
          <a:p>
            <a:pPr>
              <a:lnSpc>
                <a:spcPts val="2437"/>
              </a:lnSpc>
            </a:pPr>
            <a:r>
              <a:rPr lang="en-US" sz="1741">
                <a:solidFill>
                  <a:srgbClr val="000000"/>
                </a:solidFill>
                <a:latin typeface="League Spartan"/>
              </a:rPr>
              <a:t>7:00pm - 8:30pm on Zoom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759468" y="77714"/>
            <a:ext cx="3470148" cy="3771900"/>
          </a:xfrm>
          <a:custGeom>
            <a:avLst/>
            <a:gdLst/>
            <a:ahLst/>
            <a:cxnLst/>
            <a:rect r="r" b="b" t="t" l="l"/>
            <a:pathLst>
              <a:path h="3771900" w="3470148">
                <a:moveTo>
                  <a:pt x="0" y="0"/>
                </a:moveTo>
                <a:lnTo>
                  <a:pt x="3470148" y="0"/>
                </a:lnTo>
                <a:lnTo>
                  <a:pt x="3470148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01837" y="1677787"/>
            <a:ext cx="6241963" cy="219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34"/>
              </a:lnSpc>
            </a:pPr>
            <a:r>
              <a:rPr lang="en-US" sz="1927">
                <a:solidFill>
                  <a:srgbClr val="5F9F29"/>
                </a:solidFill>
                <a:latin typeface="Arial Bold"/>
              </a:rPr>
              <a:t>Join us for a fascinating online event where we'll discuss:</a:t>
            </a:r>
          </a:p>
          <a:p>
            <a:pPr>
              <a:lnSpc>
                <a:spcPts val="1154"/>
              </a:lnSpc>
            </a:pPr>
          </a:p>
          <a:p>
            <a:pPr marL="406582" indent="-203291" lvl="1">
              <a:lnSpc>
                <a:spcPts val="2222"/>
              </a:lnSpc>
              <a:buFont typeface="Arial"/>
              <a:buChar char="•"/>
            </a:pPr>
            <a:r>
              <a:rPr lang="en-US" sz="1883">
                <a:solidFill>
                  <a:srgbClr val="303030"/>
                </a:solidFill>
                <a:latin typeface="Arial Bold"/>
              </a:rPr>
              <a:t>How to participate in BenchmarkYYC and the associated benefits</a:t>
            </a:r>
          </a:p>
          <a:p>
            <a:pPr marL="406582" indent="-203291" lvl="1">
              <a:lnSpc>
                <a:spcPts val="2222"/>
              </a:lnSpc>
              <a:buFont typeface="Arial"/>
              <a:buChar char="•"/>
            </a:pPr>
            <a:r>
              <a:rPr lang="en-US" sz="1883">
                <a:solidFill>
                  <a:srgbClr val="303030"/>
                </a:solidFill>
                <a:latin typeface="Arial Bold"/>
              </a:rPr>
              <a:t>How they can access the EV </a:t>
            </a:r>
            <a:r>
              <a:rPr lang="en-US" sz="1883">
                <a:solidFill>
                  <a:srgbClr val="303030"/>
                </a:solidFill>
                <a:latin typeface="Arial Bold"/>
              </a:rPr>
              <a:t>Charging Pilot Program</a:t>
            </a:r>
          </a:p>
          <a:p>
            <a:pPr marL="406582" indent="-203291" lvl="1">
              <a:lnSpc>
                <a:spcPts val="2222"/>
              </a:lnSpc>
              <a:buFont typeface="Arial"/>
              <a:buChar char="•"/>
            </a:pPr>
            <a:r>
              <a:rPr lang="en-US" sz="1883">
                <a:solidFill>
                  <a:srgbClr val="303030"/>
                </a:solidFill>
                <a:latin typeface="Arial Bold"/>
              </a:rPr>
              <a:t>Associated benefits</a:t>
            </a:r>
          </a:p>
          <a:p>
            <a:pPr>
              <a:lnSpc>
                <a:spcPts val="1632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DAGCKXVOOv4</dc:identifier>
  <dcterms:modified xsi:type="dcterms:W3CDTF">2011-08-01T06:04:30Z</dcterms:modified>
  <cp:revision>1</cp:revision>
  <dc:title>Blue Minimalist Abstract Wave LinkedIn Banner</dc:title>
</cp:coreProperties>
</file>